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6" r:id="rId3"/>
    <p:sldId id="261" r:id="rId4"/>
    <p:sldId id="315" r:id="rId5"/>
    <p:sldId id="276" r:id="rId6"/>
    <p:sldId id="331" r:id="rId7"/>
    <p:sldId id="332" r:id="rId8"/>
    <p:sldId id="329" r:id="rId9"/>
    <p:sldId id="316" r:id="rId10"/>
    <p:sldId id="324" r:id="rId11"/>
    <p:sldId id="325" r:id="rId12"/>
    <p:sldId id="328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C4B1"/>
    <a:srgbClr val="EDD5C3"/>
    <a:srgbClr val="DCC4B3"/>
    <a:srgbClr val="D9BCAB"/>
    <a:srgbClr val="CDAB9A"/>
    <a:srgbClr val="D7B99F"/>
    <a:srgbClr val="3F3F3F"/>
    <a:srgbClr val="EAC9CB"/>
    <a:srgbClr val="F0E6D3"/>
    <a:srgbClr val="D2AF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271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16147" d="1250000"/>
        <a:sy n="616147" d="12500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A3824-EAE7-4FB7-968D-40F5A1EB75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9DDC61-4B7B-4460-9EEB-755672D53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958F8-C2FC-4AE1-BBC7-80A3C0DA9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27C8-4AD6-4F00-9524-A2233EF4F288}" type="datetimeFigureOut">
              <a:rPr lang="en-US" smtClean="0"/>
              <a:t>6/22/2021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23584B-923F-44FD-8448-6763E5F7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BA1DE-8027-45FB-B2D1-A7014880D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4438-AE22-4F88-A114-A12C8E060E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650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66B02-33B3-4453-BDF3-84E1126CA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472844-CA8E-4BE2-A7DF-E8F1D9BC54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B4584-63DB-4C90-A4A3-9F93F05EE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27C8-4AD6-4F00-9524-A2233EF4F288}" type="datetimeFigureOut">
              <a:rPr lang="en-US" smtClean="0"/>
              <a:t>6/22/2021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CD07F-896E-4B80-8BCE-B90DA0816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8CF7A-DF17-45AE-A85F-B0AD82F6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4438-AE22-4F88-A114-A12C8E060E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360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81911-1A4F-43ED-B3DB-1448B38D6D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04684D-AEA9-4702-932C-720030A160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F1AD0-8C05-4AC8-90A6-456B1F573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27C8-4AD6-4F00-9524-A2233EF4F288}" type="datetimeFigureOut">
              <a:rPr lang="en-US" smtClean="0"/>
              <a:t>6/22/2021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5F2E4-F62D-4FD9-8C07-5831EDEC4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CDAE3-BA6C-4104-8DAD-2E2D14822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4438-AE22-4F88-A114-A12C8E060E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266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51D5D-3A4C-494B-BF78-F3F71B73C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49B29-F3CB-465A-BFE6-8076ED32A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0B651-EBE5-468F-8B90-91500FFF0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27C8-4AD6-4F00-9524-A2233EF4F288}" type="datetimeFigureOut">
              <a:rPr lang="en-US" smtClean="0"/>
              <a:t>6/22/2021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2CCBA-108B-43E3-9F32-FB8BF7138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2792B-C69F-4DB2-9FC6-84B5FB6D9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4438-AE22-4F88-A114-A12C8E060E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56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C982C-661C-47F7-A123-A569EB51B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A4E39-5785-48A2-AC2E-C316756EB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9C275-D232-4F5B-A42C-D76AF88B9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27C8-4AD6-4F00-9524-A2233EF4F288}" type="datetimeFigureOut">
              <a:rPr lang="en-US" smtClean="0"/>
              <a:t>6/22/2021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2799E-F24A-4E00-A767-CD834FA06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B59A1-EFF7-4E53-B55A-004DE6A2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4438-AE22-4F88-A114-A12C8E060E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448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E4C53-34CC-47EA-B1C5-B1D248B27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8472F-6B6B-4E6A-A101-F43A16F219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CD0987-6484-4A5D-8309-60AD5072AA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CE2356-86A1-46D3-B9BF-8892BB8AF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27C8-4AD6-4F00-9524-A2233EF4F288}" type="datetimeFigureOut">
              <a:rPr lang="en-US" smtClean="0"/>
              <a:t>6/22/2021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889033-6DB2-4333-837C-D3BDCB825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AF3A2-B70F-4812-B97E-C87CE1D6C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4438-AE22-4F88-A114-A12C8E060E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446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0FB95-C067-46C3-85DE-5F08AF829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27015B-4396-4AEB-B5CD-3F1ED64EC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430A63-551F-44D6-8923-8BD741740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C59D7D-FA9B-4D98-989F-9D18FC64D5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FDB929-68F9-4F64-A10B-89C0914ADF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8E72A5-28A3-4F07-8CAB-78979E857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27C8-4AD6-4F00-9524-A2233EF4F288}" type="datetimeFigureOut">
              <a:rPr lang="en-US" smtClean="0"/>
              <a:t>6/22/2021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F12548-C498-4971-AF6D-48374E35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12BDE1-3808-4D3E-8AEC-606987CCC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4438-AE22-4F88-A114-A12C8E060E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88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78221-E95C-4EBB-910F-C6629891F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95B50A-FBEB-4BE3-BA01-E55628160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27C8-4AD6-4F00-9524-A2233EF4F288}" type="datetimeFigureOut">
              <a:rPr lang="en-US" smtClean="0"/>
              <a:t>6/22/2021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D3FE21-3EF9-42C5-83FD-B75ED34A7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39D17-770D-44C7-A8B5-532FF2806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4438-AE22-4F88-A114-A12C8E060E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04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81002-BCE2-4745-B2CA-8821D37D7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27C8-4AD6-4F00-9524-A2233EF4F288}" type="datetimeFigureOut">
              <a:rPr lang="en-US" smtClean="0"/>
              <a:t>6/22/2021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607963-E1AB-457A-A6B5-41F2489B3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36F79-DE69-4CD1-8544-B85864D3D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4438-AE22-4F88-A114-A12C8E060E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694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B7E46-C460-4C50-9A8A-4D77DC0FA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533B1-7217-4E34-93E8-916DE1EF0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6F0B9A-68C8-4537-A889-928172DDD1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744CB5-2425-4B26-9C2C-F978452F6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27C8-4AD6-4F00-9524-A2233EF4F288}" type="datetimeFigureOut">
              <a:rPr lang="en-US" smtClean="0"/>
              <a:t>6/22/2021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69D7B-275B-4986-9A68-D6FBBC9F3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7D250-397F-436D-81E9-E92970B87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4438-AE22-4F88-A114-A12C8E060E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441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9790-0BAC-499E-9C74-2CEBFD59F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0672C2-E447-4222-B40D-8172C7A6C3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7A2287-2722-444F-BA52-5EB40D0AD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BBCA80-5944-40F9-B494-94DC45041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27C8-4AD6-4F00-9524-A2233EF4F288}" type="datetimeFigureOut">
              <a:rPr lang="en-US" smtClean="0"/>
              <a:t>6/22/2021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D7F8F-2851-4C59-84A5-BC30E4C73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CC730-EFBC-464D-8045-4AA120B21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4438-AE22-4F88-A114-A12C8E060E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236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5DBE3B-B141-489E-92A6-6F96C9D18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7920D-E061-48A5-A954-82F6BCAC2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22B1D-5A46-4D84-8D8A-A9C0EFB487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427C8-4AD6-4F00-9524-A2233EF4F288}" type="datetimeFigureOut">
              <a:rPr lang="en-US" smtClean="0"/>
              <a:t>6/22/2021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838CF-CF01-4FD7-A0A4-948A4D531F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1C960-DB44-4EFC-846D-F843453EC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14438-AE22-4F88-A114-A12C8E060E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75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12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820929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14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012496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19891C-7547-4640-973A-AA5D12683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58" y="95250"/>
            <a:ext cx="11875088" cy="660833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6F30AB1-449D-4CBD-ACD5-FB25C4DBD5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771" y="2349588"/>
            <a:ext cx="6806527" cy="3046740"/>
          </a:xfrm>
          <a:solidFill>
            <a:srgbClr val="D2AF91"/>
          </a:solidFill>
          <a:effectLst>
            <a:softEdge rad="635000"/>
          </a:effectLst>
        </p:spPr>
        <p:txBody>
          <a:bodyPr anchor="b">
            <a:normAutofit fontScale="62500" lnSpcReduction="20000"/>
          </a:bodyPr>
          <a:lstStyle/>
          <a:p>
            <a:r>
              <a:rPr lang="en-US" sz="11500" b="1" dirty="0">
                <a:solidFill>
                  <a:schemeClr val="bg1"/>
                </a:solidFill>
              </a:rPr>
              <a:t>2021</a:t>
            </a:r>
          </a:p>
          <a:p>
            <a:r>
              <a:rPr lang="en-US" sz="8400" b="1" dirty="0">
                <a:solidFill>
                  <a:schemeClr val="bg1"/>
                </a:solidFill>
              </a:rPr>
              <a:t>MN State Convention </a:t>
            </a:r>
          </a:p>
          <a:p>
            <a:r>
              <a:rPr lang="en-US" sz="8400" b="1" dirty="0">
                <a:solidFill>
                  <a:schemeClr val="bg1"/>
                </a:solidFill>
              </a:rPr>
              <a:t>Memorial Service</a:t>
            </a:r>
          </a:p>
          <a:p>
            <a:endParaRPr lang="en-US" sz="7700" b="1" dirty="0">
              <a:solidFill>
                <a:schemeClr val="bg1"/>
              </a:solidFill>
            </a:endParaRP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D869A5-6772-436E-86B8-7FC68BFC4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469" y="3394559"/>
            <a:ext cx="4578634" cy="3195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896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12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820929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14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012496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041F7A-1D73-43AA-8794-2FB448388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14" y="96890"/>
            <a:ext cx="11923743" cy="66629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6B194DA-2D65-4AD8-A2E3-B1876BE82B83}"/>
              </a:ext>
            </a:extLst>
          </p:cNvPr>
          <p:cNvSpPr/>
          <p:nvPr/>
        </p:nvSpPr>
        <p:spPr>
          <a:xfrm>
            <a:off x="284617" y="728260"/>
            <a:ext cx="8079446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How Great Thou Art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 Lord, my God, when I in awesome wonder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Consider all the worlds Thy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Hands hath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made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 see the stars, I hear the </a:t>
            </a:r>
            <a:r>
              <a:rPr lang="en-US" sz="3200" b="1" kern="0" dirty="0">
                <a:solidFill>
                  <a:prstClr val="black"/>
                </a:solidFill>
              </a:rPr>
              <a:t>mighty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thunder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Thy power throughout the universe displayed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Then sings my soul, my Saviour God, to Thee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How great Thou art, how great Thou art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Then sings my soul, my Saviour God, to Thee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How great Thou art, how great Thou art</a:t>
            </a:r>
          </a:p>
        </p:txBody>
      </p:sp>
    </p:spTree>
    <p:extLst>
      <p:ext uri="{BB962C8B-B14F-4D97-AF65-F5344CB8AC3E}">
        <p14:creationId xmlns:p14="http://schemas.microsoft.com/office/powerpoint/2010/main" val="2426831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0DD173E-B120-4120-B322-BBEAD0B8F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39272" y="96890"/>
            <a:ext cx="11947763" cy="66629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80E854-AA64-4DCD-AC70-775154B569B4}"/>
              </a:ext>
            </a:extLst>
          </p:cNvPr>
          <p:cNvSpPr txBox="1"/>
          <p:nvPr/>
        </p:nvSpPr>
        <p:spPr>
          <a:xfrm>
            <a:off x="3469875" y="823451"/>
            <a:ext cx="8308325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when I think that God, His Son not sparing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Sent Him to die, I scarce can take it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 on the Cross, my burden gladly bearing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bled and died to take away my sin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Then sings my soul, my Saviour God, to Thee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great Thou art, how great Thou 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Then sings my soul, my Saviour God, to Thee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great Thou art, how great Thou art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918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12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820929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14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012496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041F7A-1D73-43AA-8794-2FB448388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14" y="96890"/>
            <a:ext cx="11923743" cy="66629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CEB4A9-3BEF-404F-B6E2-83F3FE0BBDB7}"/>
              </a:ext>
            </a:extLst>
          </p:cNvPr>
          <p:cNvSpPr/>
          <p:nvPr/>
        </p:nvSpPr>
        <p:spPr>
          <a:xfrm>
            <a:off x="302577" y="1086054"/>
            <a:ext cx="8647446" cy="444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700" dirty="0">
              <a:solidFill>
                <a:schemeClr val="bg1"/>
              </a:solidFill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When Christ shall come with shout of acclamation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And take me home, what joy shall fill my heart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Then I shall bow in humble adoration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And there proclaim, my God, how great Thou art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Then sings my soul, my Saviour God, to Thee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How great Thou art, how great Thou art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Then sings my soul, my Saviour God, to Thee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How great Thou art, how great Thou art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639611-7EFC-473B-BFA8-ECE5B5D04123}"/>
              </a:ext>
            </a:extLst>
          </p:cNvPr>
          <p:cNvSpPr txBox="1"/>
          <p:nvPr/>
        </p:nvSpPr>
        <p:spPr>
          <a:xfrm>
            <a:off x="3048419" y="3010710"/>
            <a:ext cx="6096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4065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7821414-5416-4E44-B052-EA22C365A3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8"/>
          <a:stretch/>
        </p:blipFill>
        <p:spPr>
          <a:xfrm>
            <a:off x="90435" y="75343"/>
            <a:ext cx="11946177" cy="672871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B95587-55C9-4364-9349-09DE9F91C1ED}"/>
              </a:ext>
            </a:extLst>
          </p:cNvPr>
          <p:cNvSpPr/>
          <p:nvPr/>
        </p:nvSpPr>
        <p:spPr>
          <a:xfrm>
            <a:off x="387350" y="326571"/>
            <a:ext cx="7147119" cy="6581671"/>
          </a:xfrm>
          <a:prstGeom prst="rect">
            <a:avLst/>
          </a:prstGeom>
          <a:solidFill>
            <a:srgbClr val="B9B4AA"/>
          </a:solidFill>
          <a:effectLst>
            <a:softEdge rad="635000"/>
          </a:effectLst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Life is but a stopping place,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A pause in what’s to be,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A resting place along the road,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To sweet eternity.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We all have different journeys,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Different paths along the way,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We all were meant to learn some things,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But never meant to stay…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Our destination is a place,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Far greater than we know.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For some the journey’s quicker,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For some the journey’s slow.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And when the journey finally ends,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We’ll claim a great reward,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And find an everlasting peace,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Together with the Lord. 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Amen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573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2CD693-71C6-4C4C-9A27-20D4CF228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90" y="165100"/>
            <a:ext cx="11718026" cy="65087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B95587-55C9-4364-9349-09DE9F91C1ED}"/>
              </a:ext>
            </a:extLst>
          </p:cNvPr>
          <p:cNvSpPr/>
          <p:nvPr/>
        </p:nvSpPr>
        <p:spPr>
          <a:xfrm>
            <a:off x="3670300" y="165101"/>
            <a:ext cx="5994400" cy="6508749"/>
          </a:xfrm>
          <a:prstGeom prst="rect">
            <a:avLst/>
          </a:prstGeom>
          <a:solidFill>
            <a:srgbClr val="B9B4AA"/>
          </a:solidFill>
          <a:effectLst>
            <a:softEdge rad="31750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i="0" dirty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They say there is a reason,</a:t>
            </a:r>
            <a:br>
              <a:rPr lang="en-US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en-US" sz="2000" b="1" i="0" dirty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They say that time will heal,</a:t>
            </a:r>
            <a:br>
              <a:rPr lang="en-US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en-US" sz="2000" b="1" i="0" dirty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But neither time nor reason,</a:t>
            </a:r>
            <a:br>
              <a:rPr lang="en-US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en-US" sz="2000" b="1" i="0" dirty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Will change the way we feel.</a:t>
            </a:r>
            <a:br>
              <a:rPr lang="en-US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en-US" sz="2000" b="1" i="0" dirty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For no-one knows the heartache,</a:t>
            </a:r>
            <a:br>
              <a:rPr lang="en-US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en-US" sz="2000" b="1" i="0" dirty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That lies behind our smiles,</a:t>
            </a:r>
            <a:br>
              <a:rPr lang="en-US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en-US" sz="2000" b="1" i="0" dirty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No-one knows how many times,</a:t>
            </a:r>
            <a:br>
              <a:rPr lang="en-US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en-US" sz="2000" b="1" i="0" dirty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We have broken down and cried.</a:t>
            </a:r>
            <a:br>
              <a:rPr lang="en-US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en-US" sz="2000" b="1" i="0" dirty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Gone from home that smiling face,</a:t>
            </a:r>
            <a:br>
              <a:rPr lang="en-US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en-US" sz="2000" b="1" i="0" dirty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Those cheerful, happy ways,</a:t>
            </a:r>
            <a:br>
              <a:rPr lang="en-US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en-US" sz="2000" b="1" i="0" dirty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The heart that won so many friends,</a:t>
            </a:r>
            <a:br>
              <a:rPr lang="en-US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en-US" sz="2000" b="1" i="0" dirty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In bygone, Happy days.</a:t>
            </a:r>
            <a:br>
              <a:rPr lang="en-US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en-US" sz="2000" b="1" i="0" dirty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We want to tell you something,</a:t>
            </a:r>
            <a:br>
              <a:rPr lang="en-US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en-US" sz="2000" b="1" i="0" dirty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So there won’t be any doubt,</a:t>
            </a:r>
            <a:br>
              <a:rPr lang="en-US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en-US" sz="2000" b="1" i="0" dirty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You’re so wonderful to think of,</a:t>
            </a:r>
            <a:br>
              <a:rPr lang="en-US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en-US" sz="2000" b="1" i="0" dirty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But so hard to be without.</a:t>
            </a:r>
            <a:br>
              <a:rPr lang="en-US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en-US" sz="2000" b="1" i="0" dirty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We cannot bring the old days back.</a:t>
            </a:r>
            <a:br>
              <a:rPr lang="en-US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en-US" sz="2000" b="1" i="0" dirty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When we were all together,</a:t>
            </a:r>
            <a:br>
              <a:rPr lang="en-US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en-US" sz="2000" b="1" i="0" dirty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The family chain is broken now,</a:t>
            </a:r>
            <a:br>
              <a:rPr lang="en-US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en-US" sz="2000" b="1" i="0" dirty="0"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But memories live forever.</a:t>
            </a:r>
          </a:p>
        </p:txBody>
      </p:sp>
    </p:spTree>
    <p:extLst>
      <p:ext uri="{BB962C8B-B14F-4D97-AF65-F5344CB8AC3E}">
        <p14:creationId xmlns:p14="http://schemas.microsoft.com/office/powerpoint/2010/main" val="30468526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EB2908-E2DA-42D6-8140-94BAA72D83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5" t="1588" r="861" b="1897"/>
          <a:stretch/>
        </p:blipFill>
        <p:spPr>
          <a:xfrm>
            <a:off x="102946" y="109001"/>
            <a:ext cx="11984090" cy="66248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801163-6200-42C5-B73E-2798598DA51D}"/>
              </a:ext>
            </a:extLst>
          </p:cNvPr>
          <p:cNvSpPr/>
          <p:nvPr/>
        </p:nvSpPr>
        <p:spPr>
          <a:xfrm>
            <a:off x="2616033" y="526840"/>
            <a:ext cx="5934516" cy="55245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endParaRPr lang="en-US" sz="500" b="1" dirty="0">
              <a:solidFill>
                <a:schemeClr val="bg1"/>
              </a:solidFill>
            </a:endParaRPr>
          </a:p>
          <a:p>
            <a:pPr algn="ctr"/>
            <a:endParaRPr lang="en-US" sz="105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Maurice J. ‘Max’ </a:t>
            </a:r>
            <a:r>
              <a:rPr lang="en-US" sz="2800" b="1" dirty="0" err="1">
                <a:solidFill>
                  <a:schemeClr val="bg1"/>
                </a:solidFill>
              </a:rPr>
              <a:t>Wenker</a:t>
            </a:r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Max was born on March 17, 1926, and passed on January 12, 2021, at the age of 94.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He was a veteran of the U.S. Army and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served in the 96 </a:t>
            </a:r>
            <a:r>
              <a:rPr lang="en-US" sz="2400" dirty="0" err="1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Infantry Division, known  as the ‘Deadeyes’ during World War II.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Max was the Postmaster at the             Freeport Post Office.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He enjoyed spending the winter months in Texas and spending time outdoors, fishing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and hunting, and playing cards,           especially cribbage.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Blessed be his memory.</a:t>
            </a:r>
          </a:p>
          <a:p>
            <a:pPr algn="ctr"/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083223-D5A0-4E84-9B08-7CDB06A5A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0549" y="623728"/>
            <a:ext cx="3484545" cy="454886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22395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249FF2-6CFA-4CCA-8BB3-84AE1547CE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8" t="1374" r="1011" b="1727"/>
          <a:stretch/>
        </p:blipFill>
        <p:spPr>
          <a:xfrm>
            <a:off x="115058" y="115056"/>
            <a:ext cx="11953812" cy="66248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09A7B3-09E1-4B6C-A8D1-337AA7BC91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61"/>
          <a:stretch/>
        </p:blipFill>
        <p:spPr>
          <a:xfrm>
            <a:off x="7641887" y="1005145"/>
            <a:ext cx="3515840" cy="484771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BF6FA230-4DBE-4FD3-AC1E-193AE8C97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3807" y="1199015"/>
            <a:ext cx="5413732" cy="4426664"/>
          </a:xfrm>
          <a:solidFill>
            <a:srgbClr val="A76C7C"/>
          </a:solidFill>
          <a:effectLst>
            <a:softEdge rad="317500"/>
          </a:effectLst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1100" b="1" dirty="0"/>
          </a:p>
          <a:p>
            <a:pPr marL="0" indent="0" algn="ctr">
              <a:buNone/>
            </a:pPr>
            <a:r>
              <a:rPr lang="en-US" b="1" dirty="0"/>
              <a:t>Mary Alice Hilde</a:t>
            </a:r>
          </a:p>
          <a:p>
            <a:pPr marL="0" indent="0" algn="ctr">
              <a:buNone/>
            </a:pPr>
            <a:r>
              <a:rPr lang="en-US" sz="2400" dirty="0"/>
              <a:t>Mary was born on July 12, 1942, and passed on October 19, 2020,                      at the age of 78.</a:t>
            </a:r>
          </a:p>
          <a:p>
            <a:pPr marL="0" indent="0" algn="ctr">
              <a:buNone/>
            </a:pPr>
            <a:r>
              <a:rPr lang="en-US" sz="2400" dirty="0"/>
              <a:t>She was the Postmaster at Hitterdahl    and Ulen Post Offices.</a:t>
            </a:r>
          </a:p>
          <a:p>
            <a:pPr marL="0" indent="0" algn="ctr">
              <a:buNone/>
            </a:pPr>
            <a:r>
              <a:rPr lang="en-US" sz="2400" dirty="0"/>
              <a:t>Mary enjoyed many happy winters in Texas, playing cards, games and music  and had a wonderful ability                        to grow beautiful flowers.</a:t>
            </a:r>
          </a:p>
          <a:p>
            <a:pPr marL="0" indent="0" algn="ctr">
              <a:buNone/>
            </a:pPr>
            <a:r>
              <a:rPr lang="en-US" sz="2400" dirty="0"/>
              <a:t>May she rest in peace.</a:t>
            </a:r>
          </a:p>
        </p:txBody>
      </p:sp>
    </p:spTree>
    <p:extLst>
      <p:ext uri="{BB962C8B-B14F-4D97-AF65-F5344CB8AC3E}">
        <p14:creationId xmlns:p14="http://schemas.microsoft.com/office/powerpoint/2010/main" val="199094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4D7F04-332B-488F-9F43-D572C72C2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30" y="123012"/>
            <a:ext cx="11945740" cy="6607042"/>
          </a:xfrm>
          <a:prstGeom prst="rect">
            <a:avLst/>
          </a:prstGeom>
        </p:spPr>
      </p:pic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CB935D7A-A8A7-4543-8221-03DA9CBFA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40" y="85554"/>
            <a:ext cx="8446677" cy="4177599"/>
          </a:xfrm>
          <a:solidFill>
            <a:srgbClr val="EECD00"/>
          </a:solidFill>
          <a:effectLst>
            <a:softEdge rad="317500"/>
          </a:effectLst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500" b="1" dirty="0">
                <a:solidFill>
                  <a:schemeClr val="bg1"/>
                </a:solidFill>
              </a:rPr>
              <a:t>Anthony A. Markowski</a:t>
            </a:r>
          </a:p>
          <a:p>
            <a:pPr marL="0" indent="0" algn="ctr">
              <a:buNone/>
            </a:pPr>
            <a:r>
              <a:rPr lang="en-US" sz="2600" dirty="0">
                <a:solidFill>
                  <a:schemeClr val="bg1"/>
                </a:solidFill>
              </a:rPr>
              <a:t>Tony was born on July 5, 1929, and passed on January 20, 2021, at the age of 91.</a:t>
            </a:r>
          </a:p>
          <a:p>
            <a:pPr marL="0" indent="0" algn="ctr">
              <a:buNone/>
            </a:pPr>
            <a:r>
              <a:rPr lang="en-US" sz="2600" dirty="0">
                <a:solidFill>
                  <a:schemeClr val="bg1"/>
                </a:solidFill>
              </a:rPr>
              <a:t>He was a veteran of the U.S. Army and served in the Korean War as an auto mechanic.</a:t>
            </a:r>
          </a:p>
          <a:p>
            <a:pPr marL="0" indent="0" algn="ctr">
              <a:buNone/>
            </a:pPr>
            <a:r>
              <a:rPr lang="en-US" sz="2600" dirty="0">
                <a:solidFill>
                  <a:schemeClr val="bg1"/>
                </a:solidFill>
              </a:rPr>
              <a:t>He was the Postmaster at the Lakeland Post Office. Tony’s     favorite winter destination was Gulf Shores Alabama and he enjoyed coffee outings, joking with the grandkids,                                 puzzles, bingo and playing cards.</a:t>
            </a:r>
          </a:p>
          <a:p>
            <a:pPr marL="0" indent="0" algn="ctr">
              <a:buNone/>
            </a:pPr>
            <a:r>
              <a:rPr lang="en-US" sz="2600" dirty="0">
                <a:solidFill>
                  <a:schemeClr val="bg1"/>
                </a:solidFill>
              </a:rPr>
              <a:t>May he rest in peace.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7CD08E-B796-41ED-9C91-3D683E1582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35"/>
          <a:stretch/>
        </p:blipFill>
        <p:spPr>
          <a:xfrm>
            <a:off x="8732218" y="165405"/>
            <a:ext cx="3336652" cy="421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93056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12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820929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14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012496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5EEDC2-DA0D-45B0-8AA3-B0E8C2332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57" y="73159"/>
            <a:ext cx="12030862" cy="66934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2062D3-42AF-490D-873A-6A4275E9DA84}"/>
              </a:ext>
            </a:extLst>
          </p:cNvPr>
          <p:cNvSpPr txBox="1"/>
          <p:nvPr/>
        </p:nvSpPr>
        <p:spPr>
          <a:xfrm>
            <a:off x="4269221" y="73159"/>
            <a:ext cx="7805705" cy="5770811"/>
          </a:xfrm>
          <a:prstGeom prst="rect">
            <a:avLst/>
          </a:prstGeom>
          <a:solidFill>
            <a:srgbClr val="5B4938"/>
          </a:solidFill>
          <a:effectLst>
            <a:softEdge rad="635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Geraldine ‘Gerry’ Leonard</a:t>
            </a:r>
          </a:p>
          <a:p>
            <a:pPr algn="ctr"/>
            <a:r>
              <a:rPr lang="en-US" sz="2300" dirty="0"/>
              <a:t>Gerry was born on April 3, 1928, and passed on September 2, 2019, at the age of 91.</a:t>
            </a:r>
          </a:p>
          <a:p>
            <a:pPr algn="ctr"/>
            <a:r>
              <a:rPr lang="en-US" sz="2300" dirty="0"/>
              <a:t>She was the Postmaster of the </a:t>
            </a:r>
            <a:r>
              <a:rPr lang="en-US" sz="2300" dirty="0" err="1"/>
              <a:t>Nicolett</a:t>
            </a:r>
            <a:r>
              <a:rPr lang="en-US" sz="2300" dirty="0"/>
              <a:t> Post Office.</a:t>
            </a:r>
          </a:p>
          <a:p>
            <a:pPr algn="ctr"/>
            <a:r>
              <a:rPr lang="en-US" sz="2300" dirty="0"/>
              <a:t>Gerry volunteered her time at several places including St Peter State Hospital, Meals on Wheels, Bloodmobiles, and senior citizen driver. </a:t>
            </a:r>
          </a:p>
          <a:p>
            <a:pPr algn="ctr"/>
            <a:r>
              <a:rPr lang="en-US" sz="2300" dirty="0"/>
              <a:t>Gerry was a member of the Nicollet Legion Auxiliary Post 510 and served as a bailiff for Nicollet County.</a:t>
            </a:r>
          </a:p>
          <a:p>
            <a:pPr algn="ctr"/>
            <a:r>
              <a:rPr lang="en-US" sz="2300" dirty="0"/>
              <a:t>Gerry lived her life with purpose, and she was continually busy doing something for others. Of particular pride were the numerous quilts that she made for the homeless.</a:t>
            </a:r>
          </a:p>
          <a:p>
            <a:pPr algn="ctr"/>
            <a:r>
              <a:rPr lang="en-US" sz="2300" dirty="0"/>
              <a:t>Each year she would donate between 40-50 quilts that she had sewn. Gerry enjoyed her flower                                              gardens and took great pride in them.</a:t>
            </a:r>
          </a:p>
          <a:p>
            <a:pPr algn="ctr"/>
            <a:r>
              <a:rPr lang="en-US" sz="2300" dirty="0"/>
              <a:t>Blessed be her memory.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0A83A6-2D96-4E6F-BB41-934B92C8B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55" y="1136250"/>
            <a:ext cx="3778711" cy="485978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873179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12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820929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14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012496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F4D267-6326-42FE-8CFD-9AD0AFD3F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31" y="75177"/>
            <a:ext cx="11967587" cy="667657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0AB18E-D05E-4640-A60D-746FE6B904E6}"/>
              </a:ext>
            </a:extLst>
          </p:cNvPr>
          <p:cNvSpPr txBox="1">
            <a:spLocks/>
          </p:cNvSpPr>
          <p:nvPr/>
        </p:nvSpPr>
        <p:spPr>
          <a:xfrm>
            <a:off x="635840" y="-57688"/>
            <a:ext cx="7787540" cy="4690239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effectLst>
            <a:softEdge rad="317500"/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Patricia ‘Pat’ Ann Hansen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 was born on December 10, 1935, and passed on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April 26, 2021, at the age of 85.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 was the Postmaster at the Walnut Grove Post Office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sister of retired Slayton Postmaster Mary Leonard.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 enjoyed playing cards, making quilts and reading. She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loved spending time with her family, especially her children,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grandchildren and great grandchildren.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Blessed by her memory.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95100D-F19B-4189-9784-6C7B3ACA2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380" y="255081"/>
            <a:ext cx="3381533" cy="381430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97455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12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820929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14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012496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D53D7C-48EA-46E0-AE63-0FD3B0E94C40}"/>
              </a:ext>
            </a:extLst>
          </p:cNvPr>
          <p:cNvSpPr/>
          <p:nvPr/>
        </p:nvSpPr>
        <p:spPr>
          <a:xfrm>
            <a:off x="577556" y="586828"/>
            <a:ext cx="11236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89EF01-E7AA-45A7-BB17-5FDD0D98B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53" y="129309"/>
            <a:ext cx="11927393" cy="6562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EAE9D6-BA25-4147-A99C-4F966CC7C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08" y="1435184"/>
            <a:ext cx="2875265" cy="5109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2D5BD287-7DEF-4A3D-9AAE-F94781971B93}"/>
              </a:ext>
            </a:extLst>
          </p:cNvPr>
          <p:cNvSpPr txBox="1">
            <a:spLocks/>
          </p:cNvSpPr>
          <p:nvPr/>
        </p:nvSpPr>
        <p:spPr>
          <a:xfrm>
            <a:off x="3445653" y="1674669"/>
            <a:ext cx="7194087" cy="45659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softEdge rad="317500"/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600" b="1">
              <a:solidFill>
                <a:schemeClr val="bg1"/>
              </a:solidFill>
            </a:endParaRPr>
          </a:p>
          <a:p>
            <a:r>
              <a:rPr lang="en-US" b="1">
                <a:solidFill>
                  <a:schemeClr val="bg1"/>
                </a:solidFill>
              </a:rPr>
              <a:t>Rockford ‘Rocky’ Stangler</a:t>
            </a:r>
          </a:p>
          <a:p>
            <a:endParaRPr lang="en-US" sz="300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Rocky was born on December 17, 1953, and passed on May 15, 2021, at the age of 67.</a:t>
            </a:r>
          </a:p>
          <a:p>
            <a:r>
              <a:rPr lang="en-US">
                <a:solidFill>
                  <a:schemeClr val="bg1"/>
                </a:solidFill>
              </a:rPr>
              <a:t>He served as Postmaster in many communities and ended his career as the Postmaster of Montgomery.</a:t>
            </a:r>
          </a:p>
          <a:p>
            <a:r>
              <a:rPr lang="en-US">
                <a:solidFill>
                  <a:schemeClr val="bg1"/>
                </a:solidFill>
              </a:rPr>
              <a:t>Rocky enjoyed golfing, hunting, fishing, playing cards and entering his car in car shows. He loved spending time with his wife and daughters, his sons-in-law and grandchildren, as well as his beloved dog, Kasey.</a:t>
            </a:r>
          </a:p>
          <a:p>
            <a:r>
              <a:rPr lang="en-US">
                <a:solidFill>
                  <a:schemeClr val="bg1"/>
                </a:solidFill>
              </a:rPr>
              <a:t>May he rest in peace.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991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42F066-E693-4CCC-8577-B49D3A6B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45"/>
            <a:ext cx="12192000" cy="678417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4AA9568-B7AC-427A-8E24-4420E91E6EDE}"/>
              </a:ext>
            </a:extLst>
          </p:cNvPr>
          <p:cNvSpPr/>
          <p:nvPr/>
        </p:nvSpPr>
        <p:spPr>
          <a:xfrm>
            <a:off x="763675" y="365200"/>
            <a:ext cx="6074228" cy="4678204"/>
          </a:xfrm>
          <a:prstGeom prst="rect">
            <a:avLst/>
          </a:prstGeom>
          <a:solidFill>
            <a:srgbClr val="EAC9CB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endParaRPr lang="en-US" dirty="0">
              <a:latin typeface="Monotype Corsiva" panose="03010101010201010101" pitchFamily="66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Monotype Corsiva" panose="03010101010201010101" pitchFamily="66" charset="0"/>
              </a:rPr>
              <a:t>Dear Lord,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Monotype Corsiva" panose="03010101010201010101" pitchFamily="66" charset="0"/>
              </a:rPr>
              <a:t>For these dear friends, and for any dear brother or sister that we may not have mentioned today, we take a moment of silence to honor them…..</a:t>
            </a:r>
          </a:p>
          <a:p>
            <a:pPr algn="ctr"/>
            <a:endParaRPr lang="en-US" sz="4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8800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10055</TotalTime>
  <Words>1105</Words>
  <Application>Microsoft Office PowerPoint</Application>
  <PresentationFormat>Widescreen</PresentationFormat>
  <Paragraphs>107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Monotype Corsiva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</dc:title>
  <dc:creator>Ann Joos</dc:creator>
  <cp:lastModifiedBy>Anita Pfiefer</cp:lastModifiedBy>
  <cp:revision>36</cp:revision>
  <cp:lastPrinted>2020-10-22T04:11:41Z</cp:lastPrinted>
  <dcterms:created xsi:type="dcterms:W3CDTF">2020-06-17T06:05:43Z</dcterms:created>
  <dcterms:modified xsi:type="dcterms:W3CDTF">2021-06-22T17:07:51Z</dcterms:modified>
</cp:coreProperties>
</file>